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48" r:id="rId3"/>
    <p:sldId id="332" r:id="rId4"/>
    <p:sldId id="347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39" r:id="rId13"/>
  </p:sldIdLst>
  <p:sldSz cx="12192000" cy="6858000"/>
  <p:notesSz cx="68199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MJhRKPzJChpu27GzsggQg==" hashData="YjBO35D5RwJDMHn+y8oQa7gAoMFAoOka7iJKc38jz2u+zZIFBp+rSr5uRE7xB7xbzcv5OeW6utqEVscXhp/WHw=="/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rk HZ" initials="DH" lastIdx="2" clrIdx="0">
    <p:extLst>
      <p:ext uri="{19B8F6BF-5375-455C-9EA6-DF929625EA0E}">
        <p15:presenceInfo xmlns:p15="http://schemas.microsoft.com/office/powerpoint/2012/main" userId="dfc6dc895a7a34e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F528F"/>
    <a:srgbClr val="4472C4"/>
    <a:srgbClr val="A6A6A6"/>
    <a:srgbClr val="FFFFFF"/>
    <a:srgbClr val="2F5597"/>
    <a:srgbClr val="3567C1"/>
    <a:srgbClr val="9B9B9B"/>
    <a:srgbClr val="68AA3B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29" autoAdjust="0"/>
    <p:restoredTop sz="94069" autoAdjust="0"/>
  </p:normalViewPr>
  <p:slideViewPr>
    <p:cSldViewPr snapToGrid="0">
      <p:cViewPr varScale="1">
        <p:scale>
          <a:sx n="89" d="100"/>
          <a:sy n="89" d="100"/>
        </p:scale>
        <p:origin x="68" y="860"/>
      </p:cViewPr>
      <p:guideLst>
        <p:guide orient="horz" pos="193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7657"/>
          </a:xfrm>
          <a:prstGeom prst="rect">
            <a:avLst/>
          </a:prstGeom>
        </p:spPr>
        <p:txBody>
          <a:bodyPr vert="horz" lIns="91503" tIns="45751" rIns="91503" bIns="4575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63033" y="1"/>
            <a:ext cx="2955290" cy="497657"/>
          </a:xfrm>
          <a:prstGeom prst="rect">
            <a:avLst/>
          </a:prstGeom>
        </p:spPr>
        <p:txBody>
          <a:bodyPr vert="horz" lIns="91503" tIns="45751" rIns="91503" bIns="45751" rtlCol="0"/>
          <a:lstStyle>
            <a:lvl1pPr algn="r">
              <a:defRPr sz="1200"/>
            </a:lvl1pPr>
          </a:lstStyle>
          <a:p>
            <a:fld id="{91788A55-67A5-4595-A7C3-64BB67CD716D}" type="datetimeFigureOut">
              <a:rPr lang="de-DE" smtClean="0"/>
              <a:t>20.12.2020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9838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3" tIns="45751" rIns="91503" bIns="4575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991" y="4773376"/>
            <a:ext cx="5455920" cy="3905488"/>
          </a:xfrm>
          <a:prstGeom prst="rect">
            <a:avLst/>
          </a:prstGeom>
        </p:spPr>
        <p:txBody>
          <a:bodyPr vert="horz" lIns="91503" tIns="45751" rIns="91503" bIns="4575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503" tIns="45751" rIns="91503" bIns="4575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63033" y="9421044"/>
            <a:ext cx="2955290" cy="497656"/>
          </a:xfrm>
          <a:prstGeom prst="rect">
            <a:avLst/>
          </a:prstGeom>
        </p:spPr>
        <p:txBody>
          <a:bodyPr vert="horz" lIns="91503" tIns="45751" rIns="91503" bIns="45751" rtlCol="0" anchor="b"/>
          <a:lstStyle>
            <a:lvl1pPr algn="r">
              <a:defRPr sz="1200"/>
            </a:lvl1pPr>
          </a:lstStyle>
          <a:p>
            <a:fld id="{667FE069-DE37-4F85-ACA9-3C2BA466C9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69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F751B-77C1-4C90-94AF-24B10E339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3F7067-3E10-44C3-852C-B81DB488E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E713BD-2503-4E2B-9A79-554CF0C4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32CE-423C-4C73-AE8B-100C55867769}" type="datetime1">
              <a:rPr lang="de-DE" smtClean="0"/>
              <a:t>20.12.2020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37E8A7-512F-44DF-B7D8-8911D05DD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B54E64-5428-4E54-81AB-03F07801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39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D5526-79E7-4813-9DF8-C3F9E142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0EB94D-4A3D-4D83-BEDF-FB3C9B17B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CE24E3-66BF-498B-98F4-DB4FABEF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F426-A757-495C-AEE2-2885A981B9FC}" type="datetime1">
              <a:rPr lang="de-DE" smtClean="0"/>
              <a:t>20.12.2020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E3307A-DDBF-44FA-81EE-42C76FF1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0CC435-3A9C-4FDA-A3E9-053A1E11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789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A15F494-7BE5-47C6-AF56-539DAF289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912792-495E-4F5B-9859-F1B5706AF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5E34A7-9379-408B-ACCD-A83618A5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4929-8C93-4D70-B3BF-95CE99004429}" type="datetime1">
              <a:rPr lang="de-DE" smtClean="0"/>
              <a:t>20.12.2020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4104C3-1B01-4878-9E2F-14AED2B7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0E8260-D623-4945-B718-6A760720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38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91E82-BFA2-48BD-840E-FC7E8F3F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D4D7F8-12F7-45DA-9378-769895217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59E565-4FD6-47A4-91EC-A2F7DAF9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B71C-3583-46AD-AC12-B785707DB96C}" type="datetime1">
              <a:rPr lang="de-DE" smtClean="0"/>
              <a:t>20.12.2020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4D7FBB-0584-49BF-A675-DE3390FD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DD861D-C844-4DCF-9608-CAD20570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7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67ADFF-507A-4E42-AC3D-EA8A686A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521F3F-D5A4-4624-95CB-B5E013727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87840D-D08D-4FCF-9C5C-E0885618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229F-5B0B-4600-84B6-4757E9BF1D68}" type="datetime1">
              <a:rPr lang="de-DE" smtClean="0"/>
              <a:t>20.12.2020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3D8144-7E79-4890-807E-A8DAA4349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FBCB16-71C3-48A6-A1DF-17521EF4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5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90486-E8AE-4ACB-A4C0-5145717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8A34FC-D548-45A0-BEE8-F4A6AFF16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AB0B53-5820-4D89-893F-C49971ED9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D3301D-3DBF-4872-A22B-2AF9EB263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1A4F6-A43A-41CE-B4DC-BE71F57D6197}" type="datetime1">
              <a:rPr lang="de-DE" smtClean="0"/>
              <a:t>20.12.2020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D389A9-640A-4036-806C-05482885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A45F0F-D3BA-4FD9-8EAE-43C7F383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97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357B7-9A5D-4052-BB33-C1E714BD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61F5D9-169C-4F7B-806E-3F0DC2AA0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B031073-7173-49EF-8531-BE9A00E43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E4B355-CBB5-417A-9FCC-5364D92CC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7B8A3A-CFDB-4209-8D66-A0652544F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17C8167-7098-4671-A491-C6F4BA63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43612-ABC5-4F77-8C45-AE33018E9603}" type="datetime1">
              <a:rPr lang="de-DE" smtClean="0"/>
              <a:t>20.12.2020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A1F1F10-721C-421C-850B-0F620951D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700BF05-855E-4727-93B2-B24DF5659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71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8F225-529E-4FBB-AF94-7763011E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1A568E-FB1B-4DFA-B73E-79A1500A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629B-CE2B-4CAB-B9C1-48AC1F98FBB4}" type="datetime1">
              <a:rPr lang="de-DE" smtClean="0"/>
              <a:t>20.12.2020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5C1CAB-5132-4F51-8779-6D14CA79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0A2267-8865-40CB-9F89-F148A7BF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67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1745EA8-6F5F-44A4-A34C-815CB0A3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6FC-FED1-4789-B1BE-E8C6FFE45D85}" type="datetime1">
              <a:rPr lang="de-DE" smtClean="0"/>
              <a:t>20.12.2020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46CCB4-EA9D-4E0E-AB6C-752FF304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2C71E8-871E-4F3F-8F9C-6E4B0F7C3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43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13EAE-1304-46DF-AF93-670E7ABB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0E59B2-249B-457A-8783-ABCD91C6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FA1991-5BB6-426B-8022-1FEF14DBA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E835F6-B6CB-4155-AD72-85829E14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1707-63BB-4A80-BB4E-DDA8CC105180}" type="datetime1">
              <a:rPr lang="de-DE" smtClean="0"/>
              <a:t>20.12.2020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20D15E-8DCC-4769-847D-BADC110D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EF61DC-0512-4994-9272-6611CF4A9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44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65A37-AFE9-40B7-A234-C22813C0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E9DD794-7F11-4935-9B33-C6DF733F5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9E3B52-EAD1-4AC6-98C5-DA15F08AE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2FA812-CCEA-4BFC-AF26-6F1EE5C2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D8FB-0A46-468E-831F-26A1BCB831DB}" type="datetime1">
              <a:rPr lang="de-DE" smtClean="0"/>
              <a:t>20.12.2020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D8583E-5445-4FB3-9D7B-DF204EAD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E27B14-C017-4098-8DD6-A164C4CA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58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05BD5E4-A375-41D6-9243-57B14391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8F4EF8-6D94-4EC8-9632-D1190AC7D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1644CF-42C7-4EF2-A420-3098A37F0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D08DE-F242-4344-BAEA-ABEDEE3F9AB6}" type="datetime1">
              <a:rPr lang="de-DE" smtClean="0"/>
              <a:t>20.12.2020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2D6FAB-E412-4BAE-8F7D-9634AAC73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39EA14-79CB-4232-965A-BF2B5BF97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CF812-46E3-4400-A064-171DCA1040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69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FCF5A91-8D17-4496-8BA9-5F392E91F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826855"/>
            <a:ext cx="11523023" cy="742771"/>
          </a:xfrm>
        </p:spPr>
        <p:txBody>
          <a:bodyPr>
            <a:normAutofit fontScale="90000"/>
          </a:bodyPr>
          <a:lstStyle/>
          <a:p>
            <a:r>
              <a:rPr lang="de-DE" b="1" dirty="0">
                <a:latin typeface="Arial Black" panose="020B0A04020102020204" pitchFamily="34" charset="0"/>
              </a:rPr>
              <a:t>Jugendfeuerwehr </a:t>
            </a:r>
            <a:r>
              <a:rPr lang="de-DE" b="1" dirty="0" err="1">
                <a:latin typeface="Arial Black" panose="020B0A04020102020204" pitchFamily="34" charset="0"/>
              </a:rPr>
              <a:t>Hoiersdorf</a:t>
            </a:r>
            <a:endParaRPr lang="de-DE" b="1" dirty="0">
              <a:latin typeface="Arial Black" panose="020B0A04020102020204" pitchFamily="34" charset="0"/>
            </a:endParaRP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992AC483-03D9-4628-AE1A-25E0FA638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1298" y="4157938"/>
            <a:ext cx="8633362" cy="2144226"/>
          </a:xfrm>
        </p:spPr>
        <p:txBody>
          <a:bodyPr>
            <a:normAutofit/>
          </a:bodyPr>
          <a:lstStyle/>
          <a:p>
            <a:r>
              <a:rPr lang="de-DE" sz="9600" b="1" dirty="0">
                <a:latin typeface="Arial Black" panose="020B0A04020102020204" pitchFamily="34" charset="0"/>
              </a:rPr>
              <a:t>LF8/6</a:t>
            </a:r>
          </a:p>
          <a:p>
            <a:r>
              <a:rPr lang="de-DE" sz="4000" dirty="0">
                <a:latin typeface="Arial Black" panose="020B0A04020102020204" pitchFamily="34" charset="0"/>
              </a:rPr>
              <a:t>Wo finde ich was?</a:t>
            </a:r>
            <a:endParaRPr lang="de-DE" sz="4000" b="1" dirty="0">
              <a:latin typeface="Arial Black" panose="020B0A04020102020204" pitchFamily="34" charset="0"/>
            </a:endParaRP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A2FCD62-F6EF-4DD9-B572-696BB4A14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69" y="1642680"/>
            <a:ext cx="1952173" cy="1952173"/>
          </a:xfrm>
          <a:prstGeom prst="rect">
            <a:avLst/>
          </a:prstGeom>
        </p:spPr>
      </p:pic>
      <p:sp>
        <p:nvSpPr>
          <p:cNvPr id="2" name="Explosion 2 1"/>
          <p:cNvSpPr/>
          <p:nvPr/>
        </p:nvSpPr>
        <p:spPr>
          <a:xfrm rot="20711111">
            <a:off x="638957" y="3452917"/>
            <a:ext cx="3094868" cy="2361203"/>
          </a:xfrm>
          <a:prstGeom prst="irregularSeal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  <a:latin typeface="Arial Black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5869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G1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Hitzeschutzausrüstung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Schwerschaumrohr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PFPN 10-1000 Rosenbauer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Standrohr 2B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Unterflurhydrantenschlüssel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Abgasschlauch (…für PFPN)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Feuerwehräxte (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Firebirds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Tauchpumpe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Erste Hilfe Rucksack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0134C5-450B-4B27-A828-75F0F0B09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726" y="2073540"/>
            <a:ext cx="2160000" cy="4449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857FD42-AF8A-4F64-8ED0-CE7D5FA39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59" y="2404242"/>
            <a:ext cx="2849377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38B1C9-E7B2-461F-815D-709031614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825" y="4650904"/>
            <a:ext cx="2534925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4B8CABE-A83C-4238-9005-0D2274C06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606" y="2917684"/>
            <a:ext cx="956887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Ellipse 11"/>
          <p:cNvSpPr/>
          <p:nvPr/>
        </p:nvSpPr>
        <p:spPr>
          <a:xfrm>
            <a:off x="6636327" y="4366504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6300270" y="4193704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655946" y="4334522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324599" y="356368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6954968" y="2621887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6040568" y="2621887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6096000" y="473716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6781799" y="476828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638786" y="3106770"/>
            <a:ext cx="803563" cy="195706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35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Dach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59463"/>
            <a:ext cx="114784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3x Schlauchbrücken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Einreißhaken + Verlängerung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4-teilige Steckleiter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Schaufeln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Besen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Abzieher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Dunghaken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4x Feuerpatschen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Dichtkissen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Arbeitsluft (Pressluftflasche)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Zubehör (Schläuche,…)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Lichtmast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Hecksuchscheinwerfer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7EC685-F0A7-4E99-BE50-E177713F3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90" y="1888874"/>
            <a:ext cx="443298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C29A585-B16A-43E6-A0AE-EA788238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166" y="4409358"/>
            <a:ext cx="443298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28380C-80AC-4CAB-BBEA-F7EDF8522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382" y="2073540"/>
            <a:ext cx="2420275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A6C686C-A8B6-4C78-B187-45B7CB908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6584" y="4860128"/>
            <a:ext cx="3600000" cy="1840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llipse 11"/>
          <p:cNvSpPr/>
          <p:nvPr/>
        </p:nvSpPr>
        <p:spPr>
          <a:xfrm rot="977828">
            <a:off x="4825803" y="2691326"/>
            <a:ext cx="2001983" cy="60652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8233480" y="5451147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7906187" y="548935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991788" y="548935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8998526" y="594360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7906189" y="491402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 rot="607370">
            <a:off x="4257690" y="2360270"/>
            <a:ext cx="4610970" cy="68415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 rot="793116">
            <a:off x="4338145" y="2592004"/>
            <a:ext cx="4532180" cy="40669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343399" y="532295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7384469" y="293001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7144188" y="445682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4038599" y="201561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489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74B98BC-824C-4765-B5E9-699453F94F9B}"/>
              </a:ext>
            </a:extLst>
          </p:cNvPr>
          <p:cNvSpPr txBox="1"/>
          <p:nvPr/>
        </p:nvSpPr>
        <p:spPr>
          <a:xfrm>
            <a:off x="2883416" y="3545597"/>
            <a:ext cx="6213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Vielen Dank!</a:t>
            </a:r>
            <a:endParaRPr lang="de-D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30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 Black" panose="020B0A04020102020204" pitchFamily="34" charset="0"/>
                <a:cs typeface="Arial" panose="020B0604020202020204" pitchFamily="34" charset="0"/>
              </a:rPr>
              <a:t>Florian Helmstedt 22-45-32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146921-E066-4A88-9B8F-50E8E143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90" y="2332004"/>
            <a:ext cx="4464420" cy="4140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Frontblitzer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Suchscheinwerfer</a:t>
            </a:r>
          </a:p>
        </p:txBody>
      </p:sp>
      <p:sp>
        <p:nvSpPr>
          <p:cNvPr id="12" name="Ellipse 11"/>
          <p:cNvSpPr/>
          <p:nvPr/>
        </p:nvSpPr>
        <p:spPr>
          <a:xfrm>
            <a:off x="4562605" y="480822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5973871" y="480822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3746326" y="323203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266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Führerhaus – Maschinist und Gruppenführer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3x Funkgeräte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Wärmebildkamera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Handlampen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Atemschutzüberwachung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2x Warnleuchten (nach StVZO)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1x Winkerkelle (Tür rechts)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1x Verbandskasten (Tür rechts)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1x Weste „Einheitsführer“ (blau)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1x Weste „Einsatzleiter“ (gelb)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Hydrantenbuch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(Ablage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mitte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/unten)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Handfeger (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Maschinistensitz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links)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9BE467-B1E9-44A0-9E89-C2B8917E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63" y="2505189"/>
            <a:ext cx="7388315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Ellipse 3"/>
          <p:cNvSpPr/>
          <p:nvPr/>
        </p:nvSpPr>
        <p:spPr>
          <a:xfrm>
            <a:off x="7190509" y="430518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7245927" y="32591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7834746" y="255368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7779327" y="37163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670963" y="358361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234544" y="436639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4800599" y="23447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5193839" y="476238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5230090" y="476238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8901544" y="533735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390426" y="544818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059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Mannschaftskabine – Angriffstrupp/Melder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Wärmebildkamera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4x Feuerwehrleinen (Leinenbeutel)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Atemschutzgeräte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Atemanschluss (AGT-Masken) (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Alubox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Funkgeräte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7x Handlampen (3x linkes, 4x rechts)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Rettungstuch (blaue Tasche)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Brandfluchthauben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4x Blitzleuchten (rechte Tür)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Triopane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(Warnpyramide/Faltsignal)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Spaten (unter der Bank)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Bügelsäge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Axt (Holzgriff)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Halligan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Tool (über der Bügelsäge)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FW-Haltegurte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D5CBA1-F663-4B12-AB1D-87C5B661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048" y="4406073"/>
            <a:ext cx="4802405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F50131-1FED-46F4-905A-50FF0D4FF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94" y="1930188"/>
            <a:ext cx="4802405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5B698E8-DD73-48B3-A9BC-AEE945E23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957" y="4588374"/>
            <a:ext cx="2216495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Ellipse 9"/>
          <p:cNvSpPr/>
          <p:nvPr/>
        </p:nvSpPr>
        <p:spPr>
          <a:xfrm>
            <a:off x="9933146" y="463919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9706626" y="169175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8192019" y="161634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11076139" y="169175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9457178" y="167891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7723338" y="225643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 rot="20073017">
            <a:off x="5690532" y="5042312"/>
            <a:ext cx="2791613" cy="1038134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 rot="20727523">
            <a:off x="5286605" y="4356025"/>
            <a:ext cx="2721651" cy="54405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0334524">
            <a:off x="5037461" y="4722628"/>
            <a:ext cx="2728673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 rot="20128237">
            <a:off x="6170068" y="4846796"/>
            <a:ext cx="1592291" cy="61259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34308">
            <a:off x="5285981" y="4621234"/>
            <a:ext cx="2355936" cy="4572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5067822" y="557607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9389598" y="197225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9065573" y="24971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10568835" y="300865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10781777" y="319829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8050356" y="228389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10781777" y="167891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7588291" y="15827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10015602" y="20399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8475198" y="180100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660" y="2512695"/>
            <a:ext cx="2962285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llipse 33"/>
          <p:cNvSpPr/>
          <p:nvPr/>
        </p:nvSpPr>
        <p:spPr>
          <a:xfrm>
            <a:off x="4882677" y="271363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89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Mannschaftskabine – Wassertrupp/Schlauchtrupp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Not-Dekon-Ausrüstung (orange)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Elektrokoffer (grau)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6x Holzkeile (groß)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Wagenheber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Feuerwehrleinen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Hydraulische Winden (Büffelheber)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Alugestell mit Stahlseil und Schäkel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Hydroschild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Druckbegrenzungsventil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6F8E72-731B-4C07-9C80-4B01E753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24" y="2468164"/>
            <a:ext cx="7388315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Ellipse 9"/>
          <p:cNvSpPr/>
          <p:nvPr/>
        </p:nvSpPr>
        <p:spPr>
          <a:xfrm>
            <a:off x="4800599" y="370624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6437333" y="3610837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5714999" y="3558024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5815208" y="324904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437339" y="392513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8562582" y="342330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10305788" y="370624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10044829" y="416344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792232" y="4013137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483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Kiste: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 - Winkelschleifer, Schleifscheiben, Schutzbrille, Staubschutzmasken</a:t>
            </a:r>
          </a:p>
          <a:p>
            <a:endParaRPr lang="de-DE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Kiste: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TH – VU 2 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 - Spanngurte (2), Glasmaster inkl. Federkörner, Klebefolie, Staubschutzmasken, 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   Schutzbrille, Säbelsäge, </a:t>
            </a:r>
            <a:r>
              <a:rPr lang="de-DE" sz="1500">
                <a:latin typeface="Arial" panose="020B0604020202020204" pitchFamily="34" charset="0"/>
                <a:cs typeface="Arial" panose="020B0604020202020204" pitchFamily="34" charset="0"/>
              </a:rPr>
              <a:t>Weber Sägeblätter 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(VU), Sägeblätter (Metall &amp; Holz)</a:t>
            </a:r>
            <a:endParaRPr lang="de-DE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Kiste: 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TH – VU 1 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 - Verkehrsleitkegel (5),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Euroblitzer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(1), Warnwesten (8), Absperrband</a:t>
            </a:r>
          </a:p>
          <a:p>
            <a:endParaRPr lang="de-DE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Abgasschlauch (Stromerzeuger)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D-Hohlstrahlrohr mit Griffstück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D-Druckschlauch 15m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Werkzeugkasten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Rosenbauer LED-Beleuchtungssystem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Stromerzeuger 5kVA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Leitungstrommeln je 50m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10l Kanister (…für Stromerzeuger, PFPN)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4D86CF5-71F9-4A9F-A977-5118DC831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699" y="1882818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G2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F52DB33-7B9F-4738-A5B5-8F59F56A2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075" y="4551645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6C602DB-3126-4F92-BBA0-4246EC518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655" y="4535809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27E5E0-BD05-4716-98DB-E00860258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981" y="2247457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BA2AC91-0474-4F00-B672-AF9CA0277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639" y="2640243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Ellipse 22"/>
          <p:cNvSpPr/>
          <p:nvPr/>
        </p:nvSpPr>
        <p:spPr>
          <a:xfrm>
            <a:off x="7931458" y="2929320"/>
            <a:ext cx="3141551" cy="134609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7438299" y="322561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10264034" y="320923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8296799" y="2430367"/>
            <a:ext cx="3141551" cy="134609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8637089" y="2125568"/>
            <a:ext cx="3141551" cy="134609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5396754" y="542140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10124161" y="2851944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5065734" y="464538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8587833" y="524872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6322635" y="4446672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5454040" y="433432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9651534" y="524872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392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19" grpId="0" animBg="1"/>
      <p:bldP spid="16" grpId="0" animBg="1"/>
      <p:bldP spid="21" grpId="0" animBg="1"/>
      <p:bldP spid="22" grpId="0" animBg="1"/>
      <p:bldP spid="15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G4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6x B-Druckschläuche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Schnellangriff mit Rosenbauer Hohlstrahlrohr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C-Hohlstrahlrohr mit Griffstück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B-Hohlstrahlrohr mit Griffstück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Schaumpistole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Schaummittel (…für Schaumpistole)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Zumischer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Z4 (Regelstellung 3)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3x Schaummittelbehälter 20l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Verteiler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B-Stützkrümmer 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Wasserhahn mit Übergangsstück C-D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3x Übergangsstück B-C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Übergangsstück C-D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High-Press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Feuerlöscher P12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Überdrucklüfter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Schuttmulde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Faltbehälter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907733-40DF-4D4F-99ED-3EF7EF4AA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70" y="2046127"/>
            <a:ext cx="443299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3F4C069-A13E-4FE2-87CF-D9BE00585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631" y="4686820"/>
            <a:ext cx="2955327" cy="14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52D5AF5-E55A-43B4-BBB4-BFB994B5E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359" y="4468416"/>
            <a:ext cx="443299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17BFA29-843A-4ECC-9D9B-8C77E0AEA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2198" y="2258206"/>
            <a:ext cx="2955327" cy="14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llipse 11"/>
          <p:cNvSpPr/>
          <p:nvPr/>
        </p:nvSpPr>
        <p:spPr>
          <a:xfrm>
            <a:off x="4900807" y="297820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5309991" y="571401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306855" y="4904256"/>
            <a:ext cx="1321496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562594" y="521242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7019794" y="521242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6924274" y="4326287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011956" y="4326287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7099638" y="43259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711866" y="440561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6113146" y="421750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6010405" y="554841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5155503" y="484225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6070165" y="554841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5553205" y="494962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5049545" y="266924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5181600" y="312644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5963945" y="330310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6169066" y="2129426"/>
            <a:ext cx="1716068" cy="138412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5049545" y="2023568"/>
            <a:ext cx="1174846" cy="103904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461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4x A-Saugschläuche 1,6m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Aldebaranstativ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Krankentrage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B-Druckschlauch 5m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B-Druckschlauch 1m (…für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Zumischer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Rückflussverhinderer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Sammelstück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Saugkorb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Saugkorbschutz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Halteleine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Ventilleine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Übergangsstücke für A-B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3x Kupplungsschlüssel (A-B-C)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Schnellangriffkurbel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Kanaldeckelhammer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Überflurhydrantenschlüssel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Schlauchhalter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Feuerlöschkreiselpumpe FP8/8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Wassertank – 600l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D648F2-0A73-4274-934A-5CF17DF1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21" y="1910808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72F87BB-0F4F-4BE3-A0A7-066201771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206" y="2498007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3A346E-D943-4802-8916-9A6D7F55D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921" y="4852664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A9C1947-3520-46F7-98D5-346AF3229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206" y="4543788"/>
            <a:ext cx="369415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DC75995-DFBA-4A89-8DEE-DD6FBA1A6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598" y="3806023"/>
            <a:ext cx="1477663" cy="7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26EC355-31B2-41F4-B4AA-A30751C06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331" y="3802925"/>
            <a:ext cx="1477663" cy="7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Ellipse 13"/>
          <p:cNvSpPr/>
          <p:nvPr/>
        </p:nvSpPr>
        <p:spPr>
          <a:xfrm>
            <a:off x="4963861" y="197412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8191205" y="281080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8870078" y="2810808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10401005" y="289162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11087135" y="2907642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9645932" y="288852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6096000" y="2080468"/>
            <a:ext cx="568037" cy="57844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5421061" y="51641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5832939" y="302364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4568242" y="516417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6664037" y="542134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9669883" y="4546074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8953205" y="5003274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8991010" y="4546074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5025442" y="324852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5655946" y="225011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6490962" y="256644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6209331" y="324399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5576562" y="265890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>
          <a:xfrm>
            <a:off x="4918538" y="1881194"/>
            <a:ext cx="2029623" cy="1844014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>
          <a:xfrm>
            <a:off x="4485987" y="316094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/>
          <p:cNvSpPr/>
          <p:nvPr/>
        </p:nvSpPr>
        <p:spPr>
          <a:xfrm>
            <a:off x="5867864" y="319509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904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2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53" presetClass="entr" presetSubtype="16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E9BD7D3-BB0D-47CE-8FE9-1859731F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41" y="288642"/>
            <a:ext cx="10967016" cy="934698"/>
          </a:xfrm>
        </p:spPr>
        <p:txBody>
          <a:bodyPr/>
          <a:lstStyle/>
          <a:p>
            <a:r>
              <a:rPr lang="de-DE" dirty="0">
                <a:latin typeface="Arial Black" panose="020B0A04020102020204" pitchFamily="34" charset="0"/>
              </a:rPr>
              <a:t>Jugendfeuerwehr </a:t>
            </a:r>
            <a:r>
              <a:rPr lang="de-DE" dirty="0" err="1">
                <a:latin typeface="Arial Black" panose="020B0A04020102020204" pitchFamily="34" charset="0"/>
              </a:rPr>
              <a:t>Hoiersdorf</a:t>
            </a:r>
            <a:endParaRPr lang="de-DE" dirty="0">
              <a:latin typeface="Arial Black" panose="020B0A04020102020204" pitchFamily="34" charset="0"/>
            </a:endParaRPr>
          </a:p>
        </p:txBody>
      </p:sp>
      <p:pic>
        <p:nvPicPr>
          <p:cNvPr id="5" name="Inhaltsplatzhalter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0728B6F-F912-4238-816B-3D84D5D33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288641"/>
            <a:ext cx="934698" cy="93469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CC897CF-0DFE-4834-8764-941D9A2D8E82}"/>
              </a:ext>
            </a:extLst>
          </p:cNvPr>
          <p:cNvSpPr txBox="1"/>
          <p:nvPr/>
        </p:nvSpPr>
        <p:spPr>
          <a:xfrm>
            <a:off x="145143" y="1309584"/>
            <a:ext cx="11901714" cy="3693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 Black" panose="020B0A04020102020204" pitchFamily="34" charset="0"/>
              </a:rPr>
              <a:t>LF8/6 – Wo finde ich was?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6755B-9659-4D3D-83B1-D63228487BC3}"/>
              </a:ext>
            </a:extLst>
          </p:cNvPr>
          <p:cNvSpPr txBox="1"/>
          <p:nvPr/>
        </p:nvSpPr>
        <p:spPr>
          <a:xfrm>
            <a:off x="373901" y="1888874"/>
            <a:ext cx="1144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A81083C-2950-460D-A6AE-6FE97F9545FF}"/>
              </a:ext>
            </a:extLst>
          </p:cNvPr>
          <p:cNvSpPr txBox="1"/>
          <p:nvPr/>
        </p:nvSpPr>
        <p:spPr>
          <a:xfrm>
            <a:off x="373901" y="2338394"/>
            <a:ext cx="1147849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Aldebaran (Koffer)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Kettensäge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Forsthelm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Kettensägengemisch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Schnittschutzhose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C-Druckschläuche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6x B-Druckschläuche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Tragekorb: Schlauchpaket (30m) mit C-Hohlstrahlrohr (ohne Griffstück)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Tragekorb: 3x C-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Druckschäuche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und 1x C-Hohlstrahlrohr (ohne Griffstück)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2x Tragekörbe: 3x C-</a:t>
            </a:r>
            <a:r>
              <a:rPr lang="de-DE" sz="1500" dirty="0" err="1">
                <a:latin typeface="Arial" panose="020B0604020202020204" pitchFamily="34" charset="0"/>
                <a:cs typeface="Arial" panose="020B0604020202020204" pitchFamily="34" charset="0"/>
              </a:rPr>
              <a:t>Druckschäuche</a:t>
            </a:r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Rauchvorhang</a:t>
            </a:r>
          </a:p>
          <a:p>
            <a:endParaRPr lang="de-D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4x Schaummittel (…für Schaumpistole)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4x Pressluftatmer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Kiste: Atemanschluss (4), Feuerwehrleinen (2)</a:t>
            </a:r>
          </a:p>
          <a:p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1x Kiste: Atemfilter (6), Krankenhausdecken (3)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085FB6-8F7A-47ED-B035-CD53FD36D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804" y="1938301"/>
            <a:ext cx="443298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F03436-4193-4A1A-9289-10EFFC18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108" y="4545506"/>
            <a:ext cx="4432989" cy="2160000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7EC9082-5C86-489B-9E3B-64987C5B8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683" y="2369763"/>
            <a:ext cx="2216495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llipse 9"/>
          <p:cNvSpPr/>
          <p:nvPr/>
        </p:nvSpPr>
        <p:spPr>
          <a:xfrm>
            <a:off x="5230073" y="2545654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6026696" y="2552599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071207" y="255260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114390" y="2552611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6108133" y="2552617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6567026" y="2462572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210108" y="2452563"/>
            <a:ext cx="1407419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7862455" y="4821388"/>
            <a:ext cx="2285999" cy="50568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9497290" y="5635786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9954490" y="510541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10591804" y="5798681"/>
            <a:ext cx="724839" cy="56747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10605664" y="5452337"/>
            <a:ext cx="724839" cy="56747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7917873" y="5327069"/>
            <a:ext cx="2285999" cy="50568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7868793" y="5915899"/>
            <a:ext cx="2285999" cy="50568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7883244" y="5618009"/>
            <a:ext cx="2285999" cy="50568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7883250" y="5043074"/>
            <a:ext cx="2285999" cy="505681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52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JFw-Dienst 2020-05-04_Fu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JFw-Dienst 2020-05-04_Funk</Template>
  <TotalTime>0</TotalTime>
  <Words>665</Words>
  <Application>Microsoft Office PowerPoint</Application>
  <PresentationFormat>Breitbild</PresentationFormat>
  <Paragraphs>180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JFw-Dienst 2020-05-04_Funk</vt:lpstr>
      <vt:lpstr>Jugendfeuerwehr Hoiersdorf</vt:lpstr>
      <vt:lpstr>Jugendfeuerwehr Hoiersdorf</vt:lpstr>
      <vt:lpstr>Jugendfeuerwehr Hoiersdorf</vt:lpstr>
      <vt:lpstr>Jugendfeuerwehr Hoiersdorf</vt:lpstr>
      <vt:lpstr>Jugendfeuerwehr Hoiersdorf</vt:lpstr>
      <vt:lpstr>Jugendfeuerwehr Hoiersdorf</vt:lpstr>
      <vt:lpstr>Jugendfeuerwehr Hoiersdorf</vt:lpstr>
      <vt:lpstr>Jugendfeuerwehr Hoiersdorf</vt:lpstr>
      <vt:lpstr>Jugendfeuerwehr Hoiersdorf</vt:lpstr>
      <vt:lpstr>Jugendfeuerwehr Hoiersdorf</vt:lpstr>
      <vt:lpstr>Jugendfeuerwehr Hoiersdorf</vt:lpstr>
      <vt:lpstr>Jugendfeuerwehr Hoiersdorf</vt:lpstr>
    </vt:vector>
  </TitlesOfParts>
  <Company>BFST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Jugendfeuerwehr Hoiersdorf</dc:title>
  <dc:creator>Dirk Heinze</dc:creator>
  <cp:lastModifiedBy>Dirk HZ</cp:lastModifiedBy>
  <cp:revision>353</cp:revision>
  <cp:lastPrinted>2020-11-10T09:59:17Z</cp:lastPrinted>
  <dcterms:created xsi:type="dcterms:W3CDTF">2020-04-28T10:14:18Z</dcterms:created>
  <dcterms:modified xsi:type="dcterms:W3CDTF">2020-12-20T12:03:20Z</dcterms:modified>
</cp:coreProperties>
</file>